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7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56" r:id="rId13"/>
    <p:sldId id="267" r:id="rId14"/>
    <p:sldId id="268" r:id="rId15"/>
    <p:sldId id="269" r:id="rId16"/>
    <p:sldId id="270" r:id="rId17"/>
    <p:sldId id="271" r:id="rId18"/>
    <p:sldId id="272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BA91F8D-0F5C-4820-ACB5-5906D5B302AE}">
          <p14:sldIdLst>
            <p14:sldId id="287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56"/>
            <p14:sldId id="267"/>
            <p14:sldId id="268"/>
            <p14:sldId id="269"/>
            <p14:sldId id="270"/>
            <p14:sldId id="271"/>
            <p14:sldId id="272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8"/>
            <p14:sldId id="289"/>
            <p14:sldId id="290"/>
            <p14:sldId id="291"/>
            <p14:sldId id="292"/>
            <p14:sldId id="293"/>
            <p14:sldId id="294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60"/>
  </p:normalViewPr>
  <p:slideViewPr>
    <p:cSldViewPr snapToGrid="0">
      <p:cViewPr varScale="1">
        <p:scale>
          <a:sx n="72" d="100"/>
          <a:sy n="72" d="100"/>
        </p:scale>
        <p:origin x="72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uno Oliveira" userId="f8fab4cc14023a0f" providerId="LiveId" clId="{BF0FEBF0-08EA-4CC3-AB91-7CEE19921B04}"/>
    <pc:docChg chg="undo custSel addSld delSld modSld modSection">
      <pc:chgData name="Bruno Oliveira" userId="f8fab4cc14023a0f" providerId="LiveId" clId="{BF0FEBF0-08EA-4CC3-AB91-7CEE19921B04}" dt="2024-03-14T02:50:43.369" v="63" actId="22"/>
      <pc:docMkLst>
        <pc:docMk/>
      </pc:docMkLst>
      <pc:sldChg chg="addSp mod">
        <pc:chgData name="Bruno Oliveira" userId="f8fab4cc14023a0f" providerId="LiveId" clId="{BF0FEBF0-08EA-4CC3-AB91-7CEE19921B04}" dt="2024-03-05T12:42:36.946" v="0" actId="22"/>
        <pc:sldMkLst>
          <pc:docMk/>
          <pc:sldMk cId="2334932296" sldId="278"/>
        </pc:sldMkLst>
        <pc:picChg chg="add">
          <ac:chgData name="Bruno Oliveira" userId="f8fab4cc14023a0f" providerId="LiveId" clId="{BF0FEBF0-08EA-4CC3-AB91-7CEE19921B04}" dt="2024-03-05T12:42:36.946" v="0" actId="22"/>
          <ac:picMkLst>
            <pc:docMk/>
            <pc:sldMk cId="2334932296" sldId="278"/>
            <ac:picMk id="3" creationId="{64BA7203-F29A-2398-E69D-943179F22176}"/>
          </ac:picMkLst>
        </pc:picChg>
      </pc:sldChg>
      <pc:sldChg chg="addSp mod">
        <pc:chgData name="Bruno Oliveira" userId="f8fab4cc14023a0f" providerId="LiveId" clId="{BF0FEBF0-08EA-4CC3-AB91-7CEE19921B04}" dt="2024-03-05T12:42:53.411" v="7" actId="22"/>
        <pc:sldMkLst>
          <pc:docMk/>
          <pc:sldMk cId="1034934643" sldId="279"/>
        </pc:sldMkLst>
        <pc:picChg chg="add">
          <ac:chgData name="Bruno Oliveira" userId="f8fab4cc14023a0f" providerId="LiveId" clId="{BF0FEBF0-08EA-4CC3-AB91-7CEE19921B04}" dt="2024-03-05T12:42:53.411" v="7" actId="22"/>
          <ac:picMkLst>
            <pc:docMk/>
            <pc:sldMk cId="1034934643" sldId="279"/>
            <ac:picMk id="3" creationId="{97446DF3-9971-2808-C060-91EACE0568D5}"/>
          </ac:picMkLst>
        </pc:picChg>
      </pc:sldChg>
      <pc:sldChg chg="addSp delSp mod">
        <pc:chgData name="Bruno Oliveira" userId="f8fab4cc14023a0f" providerId="LiveId" clId="{BF0FEBF0-08EA-4CC3-AB91-7CEE19921B04}" dt="2024-03-05T12:46:05.639" v="10" actId="22"/>
        <pc:sldMkLst>
          <pc:docMk/>
          <pc:sldMk cId="205627685" sldId="280"/>
        </pc:sldMkLst>
        <pc:picChg chg="add del">
          <ac:chgData name="Bruno Oliveira" userId="f8fab4cc14023a0f" providerId="LiveId" clId="{BF0FEBF0-08EA-4CC3-AB91-7CEE19921B04}" dt="2024-03-05T12:45:59.510" v="9" actId="22"/>
          <ac:picMkLst>
            <pc:docMk/>
            <pc:sldMk cId="205627685" sldId="280"/>
            <ac:picMk id="3" creationId="{3CE7D3A5-0986-31CE-5D45-6AF84239AC1E}"/>
          </ac:picMkLst>
        </pc:picChg>
        <pc:picChg chg="add">
          <ac:chgData name="Bruno Oliveira" userId="f8fab4cc14023a0f" providerId="LiveId" clId="{BF0FEBF0-08EA-4CC3-AB91-7CEE19921B04}" dt="2024-03-05T12:46:05.639" v="10" actId="22"/>
          <ac:picMkLst>
            <pc:docMk/>
            <pc:sldMk cId="205627685" sldId="280"/>
            <ac:picMk id="5" creationId="{8B0CF1C3-5E14-E478-3ECC-B8346157CCBC}"/>
          </ac:picMkLst>
        </pc:picChg>
      </pc:sldChg>
      <pc:sldChg chg="addSp new mod">
        <pc:chgData name="Bruno Oliveira" userId="f8fab4cc14023a0f" providerId="LiveId" clId="{BF0FEBF0-08EA-4CC3-AB91-7CEE19921B04}" dt="2024-03-06T02:08:54.024" v="11" actId="22"/>
        <pc:sldMkLst>
          <pc:docMk/>
          <pc:sldMk cId="2886219299" sldId="281"/>
        </pc:sldMkLst>
        <pc:picChg chg="add">
          <ac:chgData name="Bruno Oliveira" userId="f8fab4cc14023a0f" providerId="LiveId" clId="{BF0FEBF0-08EA-4CC3-AB91-7CEE19921B04}" dt="2024-03-06T02:08:54.024" v="11" actId="22"/>
          <ac:picMkLst>
            <pc:docMk/>
            <pc:sldMk cId="2886219299" sldId="281"/>
            <ac:picMk id="3" creationId="{F338F5BE-E482-93CE-8174-821B93C1D777}"/>
          </ac:picMkLst>
        </pc:picChg>
      </pc:sldChg>
      <pc:sldChg chg="addSp new mod">
        <pc:chgData name="Bruno Oliveira" userId="f8fab4cc14023a0f" providerId="LiveId" clId="{BF0FEBF0-08EA-4CC3-AB91-7CEE19921B04}" dt="2024-03-06T02:12:02.734" v="12" actId="22"/>
        <pc:sldMkLst>
          <pc:docMk/>
          <pc:sldMk cId="2619759168" sldId="282"/>
        </pc:sldMkLst>
        <pc:picChg chg="add">
          <ac:chgData name="Bruno Oliveira" userId="f8fab4cc14023a0f" providerId="LiveId" clId="{BF0FEBF0-08EA-4CC3-AB91-7CEE19921B04}" dt="2024-03-06T02:12:02.734" v="12" actId="22"/>
          <ac:picMkLst>
            <pc:docMk/>
            <pc:sldMk cId="2619759168" sldId="282"/>
            <ac:picMk id="3" creationId="{152052CA-AE5B-0663-60F9-F7AB9E87F059}"/>
          </ac:picMkLst>
        </pc:picChg>
      </pc:sldChg>
      <pc:sldChg chg="addSp delSp new mod">
        <pc:chgData name="Bruno Oliveira" userId="f8fab4cc14023a0f" providerId="LiveId" clId="{BF0FEBF0-08EA-4CC3-AB91-7CEE19921B04}" dt="2024-03-08T17:33:41.489" v="18" actId="22"/>
        <pc:sldMkLst>
          <pc:docMk/>
          <pc:sldMk cId="2811314641" sldId="283"/>
        </pc:sldMkLst>
        <pc:picChg chg="add del">
          <ac:chgData name="Bruno Oliveira" userId="f8fab4cc14023a0f" providerId="LiveId" clId="{BF0FEBF0-08EA-4CC3-AB91-7CEE19921B04}" dt="2024-03-08T17:33:30.999" v="17" actId="478"/>
          <ac:picMkLst>
            <pc:docMk/>
            <pc:sldMk cId="2811314641" sldId="283"/>
            <ac:picMk id="3" creationId="{3E44B3F0-E2A4-0B75-087A-5E60416FC4CE}"/>
          </ac:picMkLst>
        </pc:picChg>
        <pc:picChg chg="add">
          <ac:chgData name="Bruno Oliveira" userId="f8fab4cc14023a0f" providerId="LiveId" clId="{BF0FEBF0-08EA-4CC3-AB91-7CEE19921B04}" dt="2024-03-08T17:33:41.489" v="18" actId="22"/>
          <ac:picMkLst>
            <pc:docMk/>
            <pc:sldMk cId="2811314641" sldId="283"/>
            <ac:picMk id="5" creationId="{07C01746-7BE7-AF1C-53A9-49D12F8337D1}"/>
          </ac:picMkLst>
        </pc:picChg>
      </pc:sldChg>
      <pc:sldChg chg="addSp new mod">
        <pc:chgData name="Bruno Oliveira" userId="f8fab4cc14023a0f" providerId="LiveId" clId="{BF0FEBF0-08EA-4CC3-AB91-7CEE19921B04}" dt="2024-03-08T18:15:22.500" v="19" actId="22"/>
        <pc:sldMkLst>
          <pc:docMk/>
          <pc:sldMk cId="1072220882" sldId="284"/>
        </pc:sldMkLst>
        <pc:picChg chg="add">
          <ac:chgData name="Bruno Oliveira" userId="f8fab4cc14023a0f" providerId="LiveId" clId="{BF0FEBF0-08EA-4CC3-AB91-7CEE19921B04}" dt="2024-03-08T18:15:22.500" v="19" actId="22"/>
          <ac:picMkLst>
            <pc:docMk/>
            <pc:sldMk cId="1072220882" sldId="284"/>
            <ac:picMk id="3" creationId="{694095DD-B59A-E703-A086-FFEC916F8785}"/>
          </ac:picMkLst>
        </pc:picChg>
      </pc:sldChg>
      <pc:sldChg chg="addSp new mod">
        <pc:chgData name="Bruno Oliveira" userId="f8fab4cc14023a0f" providerId="LiveId" clId="{BF0FEBF0-08EA-4CC3-AB91-7CEE19921B04}" dt="2024-03-08T18:17:43.364" v="20" actId="22"/>
        <pc:sldMkLst>
          <pc:docMk/>
          <pc:sldMk cId="1860364015" sldId="285"/>
        </pc:sldMkLst>
        <pc:picChg chg="add">
          <ac:chgData name="Bruno Oliveira" userId="f8fab4cc14023a0f" providerId="LiveId" clId="{BF0FEBF0-08EA-4CC3-AB91-7CEE19921B04}" dt="2024-03-08T18:17:43.364" v="20" actId="22"/>
          <ac:picMkLst>
            <pc:docMk/>
            <pc:sldMk cId="1860364015" sldId="285"/>
            <ac:picMk id="3" creationId="{28B11D45-10E1-F835-8D42-0D6CAEB8469C}"/>
          </ac:picMkLst>
        </pc:picChg>
      </pc:sldChg>
      <pc:sldChg chg="addSp new mod">
        <pc:chgData name="Bruno Oliveira" userId="f8fab4cc14023a0f" providerId="LiveId" clId="{BF0FEBF0-08EA-4CC3-AB91-7CEE19921B04}" dt="2024-03-11T01:01:26.836" v="31" actId="22"/>
        <pc:sldMkLst>
          <pc:docMk/>
          <pc:sldMk cId="2005206421" sldId="286"/>
        </pc:sldMkLst>
        <pc:picChg chg="add">
          <ac:chgData name="Bruno Oliveira" userId="f8fab4cc14023a0f" providerId="LiveId" clId="{BF0FEBF0-08EA-4CC3-AB91-7CEE19921B04}" dt="2024-03-11T01:01:26.836" v="31" actId="22"/>
          <ac:picMkLst>
            <pc:docMk/>
            <pc:sldMk cId="2005206421" sldId="286"/>
            <ac:picMk id="3" creationId="{BE803E09-4C3A-395A-70DE-9500B79F784B}"/>
          </ac:picMkLst>
        </pc:picChg>
      </pc:sldChg>
      <pc:sldChg chg="addSp delSp new mod modClrScheme chgLayout">
        <pc:chgData name="Bruno Oliveira" userId="f8fab4cc14023a0f" providerId="LiveId" clId="{BF0FEBF0-08EA-4CC3-AB91-7CEE19921B04}" dt="2024-03-06T02:45:06.964" v="15" actId="700"/>
        <pc:sldMkLst>
          <pc:docMk/>
          <pc:sldMk cId="4290403167" sldId="287"/>
        </pc:sldMkLst>
        <pc:spChg chg="del">
          <ac:chgData name="Bruno Oliveira" userId="f8fab4cc14023a0f" providerId="LiveId" clId="{BF0FEBF0-08EA-4CC3-AB91-7CEE19921B04}" dt="2024-03-06T02:45:06.964" v="15" actId="700"/>
          <ac:spMkLst>
            <pc:docMk/>
            <pc:sldMk cId="4290403167" sldId="287"/>
            <ac:spMk id="2" creationId="{E2C46C23-7DDB-5F6A-56AA-ADFF725EF2CE}"/>
          </ac:spMkLst>
        </pc:spChg>
        <pc:spChg chg="del">
          <ac:chgData name="Bruno Oliveira" userId="f8fab4cc14023a0f" providerId="LiveId" clId="{BF0FEBF0-08EA-4CC3-AB91-7CEE19921B04}" dt="2024-03-06T02:45:06.964" v="15" actId="700"/>
          <ac:spMkLst>
            <pc:docMk/>
            <pc:sldMk cId="4290403167" sldId="287"/>
            <ac:spMk id="3" creationId="{D5A1E3B6-A3EC-94B0-C1DB-A2B48B7790E9}"/>
          </ac:spMkLst>
        </pc:spChg>
        <pc:picChg chg="add">
          <ac:chgData name="Bruno Oliveira" userId="f8fab4cc14023a0f" providerId="LiveId" clId="{BF0FEBF0-08EA-4CC3-AB91-7CEE19921B04}" dt="2024-03-06T02:45:00.240" v="14" actId="22"/>
          <ac:picMkLst>
            <pc:docMk/>
            <pc:sldMk cId="4290403167" sldId="287"/>
            <ac:picMk id="5" creationId="{386E566E-5A86-2B6B-9784-E148370EF9AC}"/>
          </ac:picMkLst>
        </pc:picChg>
      </pc:sldChg>
      <pc:sldChg chg="addSp new mod">
        <pc:chgData name="Bruno Oliveira" userId="f8fab4cc14023a0f" providerId="LiveId" clId="{BF0FEBF0-08EA-4CC3-AB91-7CEE19921B04}" dt="2024-03-11T01:23:32.411" v="32" actId="22"/>
        <pc:sldMkLst>
          <pc:docMk/>
          <pc:sldMk cId="2571605086" sldId="288"/>
        </pc:sldMkLst>
        <pc:picChg chg="add">
          <ac:chgData name="Bruno Oliveira" userId="f8fab4cc14023a0f" providerId="LiveId" clId="{BF0FEBF0-08EA-4CC3-AB91-7CEE19921B04}" dt="2024-03-11T01:23:32.411" v="32" actId="22"/>
          <ac:picMkLst>
            <pc:docMk/>
            <pc:sldMk cId="2571605086" sldId="288"/>
            <ac:picMk id="3" creationId="{BA8D37C8-41D3-AD82-946D-F1E6BDA4B9CC}"/>
          </ac:picMkLst>
        </pc:picChg>
      </pc:sldChg>
      <pc:sldChg chg="addSp new mod">
        <pc:chgData name="Bruno Oliveira" userId="f8fab4cc14023a0f" providerId="LiveId" clId="{BF0FEBF0-08EA-4CC3-AB91-7CEE19921B04}" dt="2024-03-11T15:24:06.508" v="33" actId="22"/>
        <pc:sldMkLst>
          <pc:docMk/>
          <pc:sldMk cId="3141014312" sldId="289"/>
        </pc:sldMkLst>
        <pc:picChg chg="add">
          <ac:chgData name="Bruno Oliveira" userId="f8fab4cc14023a0f" providerId="LiveId" clId="{BF0FEBF0-08EA-4CC3-AB91-7CEE19921B04}" dt="2024-03-11T15:24:06.508" v="33" actId="22"/>
          <ac:picMkLst>
            <pc:docMk/>
            <pc:sldMk cId="3141014312" sldId="289"/>
            <ac:picMk id="3" creationId="{CCA15968-4175-6443-D7C0-3CD38AB07525}"/>
          </ac:picMkLst>
        </pc:picChg>
      </pc:sldChg>
      <pc:sldChg chg="addSp new mod">
        <pc:chgData name="Bruno Oliveira" userId="f8fab4cc14023a0f" providerId="LiveId" clId="{BF0FEBF0-08EA-4CC3-AB91-7CEE19921B04}" dt="2024-03-11T15:26:16.683" v="34" actId="22"/>
        <pc:sldMkLst>
          <pc:docMk/>
          <pc:sldMk cId="2411102815" sldId="290"/>
        </pc:sldMkLst>
        <pc:picChg chg="add">
          <ac:chgData name="Bruno Oliveira" userId="f8fab4cc14023a0f" providerId="LiveId" clId="{BF0FEBF0-08EA-4CC3-AB91-7CEE19921B04}" dt="2024-03-11T15:26:16.683" v="34" actId="22"/>
          <ac:picMkLst>
            <pc:docMk/>
            <pc:sldMk cId="2411102815" sldId="290"/>
            <ac:picMk id="3" creationId="{597DFDFF-992B-DA64-4B0F-CC2954528414}"/>
          </ac:picMkLst>
        </pc:picChg>
      </pc:sldChg>
      <pc:sldChg chg="addSp new mod">
        <pc:chgData name="Bruno Oliveira" userId="f8fab4cc14023a0f" providerId="LiveId" clId="{BF0FEBF0-08EA-4CC3-AB91-7CEE19921B04}" dt="2024-03-13T02:23:19.299" v="35" actId="22"/>
        <pc:sldMkLst>
          <pc:docMk/>
          <pc:sldMk cId="412471153" sldId="291"/>
        </pc:sldMkLst>
        <pc:picChg chg="add">
          <ac:chgData name="Bruno Oliveira" userId="f8fab4cc14023a0f" providerId="LiveId" clId="{BF0FEBF0-08EA-4CC3-AB91-7CEE19921B04}" dt="2024-03-13T02:23:19.299" v="35" actId="22"/>
          <ac:picMkLst>
            <pc:docMk/>
            <pc:sldMk cId="412471153" sldId="291"/>
            <ac:picMk id="3" creationId="{DE8AD7E5-246D-2CC8-D81C-84A0820B5616}"/>
          </ac:picMkLst>
        </pc:picChg>
      </pc:sldChg>
      <pc:sldChg chg="addSp new mod">
        <pc:chgData name="Bruno Oliveira" userId="f8fab4cc14023a0f" providerId="LiveId" clId="{BF0FEBF0-08EA-4CC3-AB91-7CEE19921B04}" dt="2024-03-13T02:25:25.160" v="36" actId="22"/>
        <pc:sldMkLst>
          <pc:docMk/>
          <pc:sldMk cId="10399047" sldId="292"/>
        </pc:sldMkLst>
        <pc:picChg chg="add">
          <ac:chgData name="Bruno Oliveira" userId="f8fab4cc14023a0f" providerId="LiveId" clId="{BF0FEBF0-08EA-4CC3-AB91-7CEE19921B04}" dt="2024-03-13T02:25:25.160" v="36" actId="22"/>
          <ac:picMkLst>
            <pc:docMk/>
            <pc:sldMk cId="10399047" sldId="292"/>
            <ac:picMk id="3" creationId="{8AD723DC-1A95-4A29-F22A-5409CFE8A3D2}"/>
          </ac:picMkLst>
        </pc:picChg>
      </pc:sldChg>
      <pc:sldChg chg="addSp new mod">
        <pc:chgData name="Bruno Oliveira" userId="f8fab4cc14023a0f" providerId="LiveId" clId="{BF0FEBF0-08EA-4CC3-AB91-7CEE19921B04}" dt="2024-03-13T02:28:19.538" v="37" actId="22"/>
        <pc:sldMkLst>
          <pc:docMk/>
          <pc:sldMk cId="1905137769" sldId="293"/>
        </pc:sldMkLst>
        <pc:picChg chg="add">
          <ac:chgData name="Bruno Oliveira" userId="f8fab4cc14023a0f" providerId="LiveId" clId="{BF0FEBF0-08EA-4CC3-AB91-7CEE19921B04}" dt="2024-03-13T02:28:19.538" v="37" actId="22"/>
          <ac:picMkLst>
            <pc:docMk/>
            <pc:sldMk cId="1905137769" sldId="293"/>
            <ac:picMk id="3" creationId="{4ABB3BDE-1CE3-960C-435E-33BC0D3F5743}"/>
          </ac:picMkLst>
        </pc:picChg>
      </pc:sldChg>
      <pc:sldChg chg="addSp delSp new mod">
        <pc:chgData name="Bruno Oliveira" userId="f8fab4cc14023a0f" providerId="LiveId" clId="{BF0FEBF0-08EA-4CC3-AB91-7CEE19921B04}" dt="2024-03-13T02:33:25.625" v="41" actId="22"/>
        <pc:sldMkLst>
          <pc:docMk/>
          <pc:sldMk cId="3816247817" sldId="294"/>
        </pc:sldMkLst>
        <pc:picChg chg="add del">
          <ac:chgData name="Bruno Oliveira" userId="f8fab4cc14023a0f" providerId="LiveId" clId="{BF0FEBF0-08EA-4CC3-AB91-7CEE19921B04}" dt="2024-03-13T02:33:24.973" v="40" actId="478"/>
          <ac:picMkLst>
            <pc:docMk/>
            <pc:sldMk cId="3816247817" sldId="294"/>
            <ac:picMk id="3" creationId="{B967721B-98D7-3A9B-1D05-CC291F87ECD6}"/>
          </ac:picMkLst>
        </pc:picChg>
        <pc:picChg chg="add">
          <ac:chgData name="Bruno Oliveira" userId="f8fab4cc14023a0f" providerId="LiveId" clId="{BF0FEBF0-08EA-4CC3-AB91-7CEE19921B04}" dt="2024-03-13T02:33:25.625" v="41" actId="22"/>
          <ac:picMkLst>
            <pc:docMk/>
            <pc:sldMk cId="3816247817" sldId="294"/>
            <ac:picMk id="5" creationId="{5605B9F7-44C1-AC89-52B1-B0432368904A}"/>
          </ac:picMkLst>
        </pc:picChg>
      </pc:sldChg>
      <pc:sldChg chg="addSp new del mod">
        <pc:chgData name="Bruno Oliveira" userId="f8fab4cc14023a0f" providerId="LiveId" clId="{BF0FEBF0-08EA-4CC3-AB91-7CEE19921B04}" dt="2024-03-13T02:33:28.856" v="42" actId="47"/>
        <pc:sldMkLst>
          <pc:docMk/>
          <pc:sldMk cId="2114216062" sldId="295"/>
        </pc:sldMkLst>
        <pc:picChg chg="add">
          <ac:chgData name="Bruno Oliveira" userId="f8fab4cc14023a0f" providerId="LiveId" clId="{BF0FEBF0-08EA-4CC3-AB91-7CEE19921B04}" dt="2024-03-13T02:33:14.078" v="39" actId="22"/>
          <ac:picMkLst>
            <pc:docMk/>
            <pc:sldMk cId="2114216062" sldId="295"/>
            <ac:picMk id="3" creationId="{6F6A035B-6135-2393-4793-B9A8769FA173}"/>
          </ac:picMkLst>
        </pc:picChg>
      </pc:sldChg>
      <pc:sldChg chg="addSp new mod">
        <pc:chgData name="Bruno Oliveira" userId="f8fab4cc14023a0f" providerId="LiveId" clId="{BF0FEBF0-08EA-4CC3-AB91-7CEE19921B04}" dt="2024-03-13T02:34:20.637" v="43" actId="22"/>
        <pc:sldMkLst>
          <pc:docMk/>
          <pc:sldMk cId="2506800410" sldId="296"/>
        </pc:sldMkLst>
        <pc:picChg chg="add">
          <ac:chgData name="Bruno Oliveira" userId="f8fab4cc14023a0f" providerId="LiveId" clId="{BF0FEBF0-08EA-4CC3-AB91-7CEE19921B04}" dt="2024-03-13T02:34:20.637" v="43" actId="22"/>
          <ac:picMkLst>
            <pc:docMk/>
            <pc:sldMk cId="2506800410" sldId="296"/>
            <ac:picMk id="3" creationId="{A8A62CF4-E753-4702-3203-5C9A06EABF6D}"/>
          </ac:picMkLst>
        </pc:picChg>
      </pc:sldChg>
      <pc:sldChg chg="addSp new mod">
        <pc:chgData name="Bruno Oliveira" userId="f8fab4cc14023a0f" providerId="LiveId" clId="{BF0FEBF0-08EA-4CC3-AB91-7CEE19921B04}" dt="2024-03-13T02:34:54.993" v="44" actId="22"/>
        <pc:sldMkLst>
          <pc:docMk/>
          <pc:sldMk cId="2048019967" sldId="297"/>
        </pc:sldMkLst>
        <pc:picChg chg="add">
          <ac:chgData name="Bruno Oliveira" userId="f8fab4cc14023a0f" providerId="LiveId" clId="{BF0FEBF0-08EA-4CC3-AB91-7CEE19921B04}" dt="2024-03-13T02:34:54.993" v="44" actId="22"/>
          <ac:picMkLst>
            <pc:docMk/>
            <pc:sldMk cId="2048019967" sldId="297"/>
            <ac:picMk id="3" creationId="{089D5C1E-19E1-C240-5F0E-B16BC772D11A}"/>
          </ac:picMkLst>
        </pc:picChg>
      </pc:sldChg>
      <pc:sldChg chg="addSp new mod">
        <pc:chgData name="Bruno Oliveira" userId="f8fab4cc14023a0f" providerId="LiveId" clId="{BF0FEBF0-08EA-4CC3-AB91-7CEE19921B04}" dt="2024-03-13T02:35:17.428" v="46" actId="22"/>
        <pc:sldMkLst>
          <pc:docMk/>
          <pc:sldMk cId="149503235" sldId="298"/>
        </pc:sldMkLst>
        <pc:picChg chg="add">
          <ac:chgData name="Bruno Oliveira" userId="f8fab4cc14023a0f" providerId="LiveId" clId="{BF0FEBF0-08EA-4CC3-AB91-7CEE19921B04}" dt="2024-03-13T02:35:17.428" v="46" actId="22"/>
          <ac:picMkLst>
            <pc:docMk/>
            <pc:sldMk cId="149503235" sldId="298"/>
            <ac:picMk id="3" creationId="{7E182DA1-87D7-204F-B51A-0F630E07478B}"/>
          </ac:picMkLst>
        </pc:picChg>
      </pc:sldChg>
      <pc:sldChg chg="addSp new mod">
        <pc:chgData name="Bruno Oliveira" userId="f8fab4cc14023a0f" providerId="LiveId" clId="{BF0FEBF0-08EA-4CC3-AB91-7CEE19921B04}" dt="2024-03-13T02:48:24.448" v="48" actId="22"/>
        <pc:sldMkLst>
          <pc:docMk/>
          <pc:sldMk cId="2069463072" sldId="299"/>
        </pc:sldMkLst>
        <pc:picChg chg="add">
          <ac:chgData name="Bruno Oliveira" userId="f8fab4cc14023a0f" providerId="LiveId" clId="{BF0FEBF0-08EA-4CC3-AB91-7CEE19921B04}" dt="2024-03-13T02:48:24.448" v="48" actId="22"/>
          <ac:picMkLst>
            <pc:docMk/>
            <pc:sldMk cId="2069463072" sldId="299"/>
            <ac:picMk id="3" creationId="{682648C5-6ECF-AD07-2BD0-691B26FFB062}"/>
          </ac:picMkLst>
        </pc:picChg>
      </pc:sldChg>
      <pc:sldChg chg="addSp new mod">
        <pc:chgData name="Bruno Oliveira" userId="f8fab4cc14023a0f" providerId="LiveId" clId="{BF0FEBF0-08EA-4CC3-AB91-7CEE19921B04}" dt="2024-03-14T02:50:43.369" v="63" actId="22"/>
        <pc:sldMkLst>
          <pc:docMk/>
          <pc:sldMk cId="1659155445" sldId="300"/>
        </pc:sldMkLst>
        <pc:picChg chg="add">
          <ac:chgData name="Bruno Oliveira" userId="f8fab4cc14023a0f" providerId="LiveId" clId="{BF0FEBF0-08EA-4CC3-AB91-7CEE19921B04}" dt="2024-03-14T02:50:43.369" v="63" actId="22"/>
          <ac:picMkLst>
            <pc:docMk/>
            <pc:sldMk cId="1659155445" sldId="300"/>
            <ac:picMk id="3" creationId="{F4C7C693-2AE9-5F97-2624-EE6164CA4F0C}"/>
          </ac:picMkLst>
        </pc:picChg>
      </pc:sldChg>
      <pc:sldChg chg="new">
        <pc:chgData name="Bruno Oliveira" userId="f8fab4cc14023a0f" providerId="LiveId" clId="{BF0FEBF0-08EA-4CC3-AB91-7CEE19921B04}" dt="2024-03-14T02:47:37.623" v="50" actId="680"/>
        <pc:sldMkLst>
          <pc:docMk/>
          <pc:sldMk cId="2842371562" sldId="301"/>
        </pc:sldMkLst>
      </pc:sldChg>
      <pc:sldChg chg="new">
        <pc:chgData name="Bruno Oliveira" userId="f8fab4cc14023a0f" providerId="LiveId" clId="{BF0FEBF0-08EA-4CC3-AB91-7CEE19921B04}" dt="2024-03-14T02:47:37.798" v="51" actId="680"/>
        <pc:sldMkLst>
          <pc:docMk/>
          <pc:sldMk cId="169128495" sldId="302"/>
        </pc:sldMkLst>
      </pc:sldChg>
      <pc:sldChg chg="new">
        <pc:chgData name="Bruno Oliveira" userId="f8fab4cc14023a0f" providerId="LiveId" clId="{BF0FEBF0-08EA-4CC3-AB91-7CEE19921B04}" dt="2024-03-14T02:47:37.933" v="52" actId="680"/>
        <pc:sldMkLst>
          <pc:docMk/>
          <pc:sldMk cId="1541874230" sldId="303"/>
        </pc:sldMkLst>
      </pc:sldChg>
      <pc:sldChg chg="new">
        <pc:chgData name="Bruno Oliveira" userId="f8fab4cc14023a0f" providerId="LiveId" clId="{BF0FEBF0-08EA-4CC3-AB91-7CEE19921B04}" dt="2024-03-14T02:47:38.055" v="53" actId="680"/>
        <pc:sldMkLst>
          <pc:docMk/>
          <pc:sldMk cId="3736046447" sldId="304"/>
        </pc:sldMkLst>
      </pc:sldChg>
      <pc:sldChg chg="new">
        <pc:chgData name="Bruno Oliveira" userId="f8fab4cc14023a0f" providerId="LiveId" clId="{BF0FEBF0-08EA-4CC3-AB91-7CEE19921B04}" dt="2024-03-14T02:47:38.202" v="54" actId="680"/>
        <pc:sldMkLst>
          <pc:docMk/>
          <pc:sldMk cId="1146103824" sldId="305"/>
        </pc:sldMkLst>
      </pc:sldChg>
      <pc:sldChg chg="new">
        <pc:chgData name="Bruno Oliveira" userId="f8fab4cc14023a0f" providerId="LiveId" clId="{BF0FEBF0-08EA-4CC3-AB91-7CEE19921B04}" dt="2024-03-14T02:47:38.341" v="55" actId="680"/>
        <pc:sldMkLst>
          <pc:docMk/>
          <pc:sldMk cId="678502735" sldId="306"/>
        </pc:sldMkLst>
      </pc:sldChg>
      <pc:sldChg chg="new">
        <pc:chgData name="Bruno Oliveira" userId="f8fab4cc14023a0f" providerId="LiveId" clId="{BF0FEBF0-08EA-4CC3-AB91-7CEE19921B04}" dt="2024-03-14T02:47:38.470" v="56" actId="680"/>
        <pc:sldMkLst>
          <pc:docMk/>
          <pc:sldMk cId="1785699429" sldId="307"/>
        </pc:sldMkLst>
      </pc:sldChg>
      <pc:sldChg chg="new">
        <pc:chgData name="Bruno Oliveira" userId="f8fab4cc14023a0f" providerId="LiveId" clId="{BF0FEBF0-08EA-4CC3-AB91-7CEE19921B04}" dt="2024-03-14T02:47:38.614" v="57" actId="680"/>
        <pc:sldMkLst>
          <pc:docMk/>
          <pc:sldMk cId="3675284599" sldId="308"/>
        </pc:sldMkLst>
      </pc:sldChg>
      <pc:sldChg chg="new">
        <pc:chgData name="Bruno Oliveira" userId="f8fab4cc14023a0f" providerId="LiveId" clId="{BF0FEBF0-08EA-4CC3-AB91-7CEE19921B04}" dt="2024-03-14T02:47:38.737" v="58" actId="680"/>
        <pc:sldMkLst>
          <pc:docMk/>
          <pc:sldMk cId="1783130594" sldId="309"/>
        </pc:sldMkLst>
      </pc:sldChg>
      <pc:sldChg chg="new">
        <pc:chgData name="Bruno Oliveira" userId="f8fab4cc14023a0f" providerId="LiveId" clId="{BF0FEBF0-08EA-4CC3-AB91-7CEE19921B04}" dt="2024-03-14T02:47:38.884" v="59" actId="680"/>
        <pc:sldMkLst>
          <pc:docMk/>
          <pc:sldMk cId="728535915" sldId="310"/>
        </pc:sldMkLst>
      </pc:sldChg>
      <pc:sldChg chg="new">
        <pc:chgData name="Bruno Oliveira" userId="f8fab4cc14023a0f" providerId="LiveId" clId="{BF0FEBF0-08EA-4CC3-AB91-7CEE19921B04}" dt="2024-03-14T02:47:39.017" v="60" actId="680"/>
        <pc:sldMkLst>
          <pc:docMk/>
          <pc:sldMk cId="1190607854" sldId="311"/>
        </pc:sldMkLst>
      </pc:sldChg>
      <pc:sldChg chg="new">
        <pc:chgData name="Bruno Oliveira" userId="f8fab4cc14023a0f" providerId="LiveId" clId="{BF0FEBF0-08EA-4CC3-AB91-7CEE19921B04}" dt="2024-03-14T02:47:39.152" v="61" actId="680"/>
        <pc:sldMkLst>
          <pc:docMk/>
          <pc:sldMk cId="2704460040" sldId="312"/>
        </pc:sldMkLst>
      </pc:sldChg>
      <pc:sldChg chg="new">
        <pc:chgData name="Bruno Oliveira" userId="f8fab4cc14023a0f" providerId="LiveId" clId="{BF0FEBF0-08EA-4CC3-AB91-7CEE19921B04}" dt="2024-03-14T02:47:39.297" v="62" actId="680"/>
        <pc:sldMkLst>
          <pc:docMk/>
          <pc:sldMk cId="987379731" sldId="313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16E68-7C41-2C10-6016-3D98C9A478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75AEF0-C4C0-BBEA-BB0B-E7040BDD56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B63D1F-6FBE-1850-69C8-4E1C7F984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8125A-1518-4B7F-9975-EA2A1B92F08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06936-7C8A-6EE8-AF75-1FD30E4C3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BCB83-6D8E-E31B-4A32-D00481F0D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7664D-051D-45C8-82AB-8710DAC9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577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43FFC-E889-9331-1520-E07D7939F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9C7509-D142-9932-98F8-31A047D573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77714-D620-5B1C-230C-A6370358D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8125A-1518-4B7F-9975-EA2A1B92F08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62444-6ADD-55C7-6E64-7F949393E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D14BCD-2F23-16A3-FD6E-35A36A17B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7664D-051D-45C8-82AB-8710DAC9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684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7C4979-C330-6C5F-C18F-44E17C8BB8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505AF5-614E-2F74-A7DC-2DA197DCA5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1DD046-BD72-A542-7AF5-630862BDB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8125A-1518-4B7F-9975-EA2A1B92F08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911411-AB0D-8597-A539-D31E88086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27B2A-AB74-8908-00B2-7E9925481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7664D-051D-45C8-82AB-8710DAC9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846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C079E-0D36-C373-BEEA-4596D75AF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7EF9E-0013-9FE5-4B4E-F2C36D7CE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C4E8F2-F6C6-2842-8FFF-74F40AB16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8125A-1518-4B7F-9975-EA2A1B92F08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2133D-63AC-9D51-1C1F-92B57E829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E0E51-2472-1877-ADF7-BE649B681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7664D-051D-45C8-82AB-8710DAC9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912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F735A-0955-2C2A-8290-3C97D8788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45CE9-1DAC-9363-A8F1-D68CD078BA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8890D-38E0-09A8-277B-B3B74D70A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8125A-1518-4B7F-9975-EA2A1B92F08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C255F8-823D-3C2D-DEC9-6038AB530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FD78D-B121-6F8D-AA40-51FED29CA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7664D-051D-45C8-82AB-8710DAC9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880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31FE0-6FF7-3BAA-F47D-58C147393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79BA5-32B2-33B1-AD6E-7DD0BC0033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FDC259-919F-B34A-6E44-E7AE52A8EA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9D1199-B021-1C89-335A-5D100DC0A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8125A-1518-4B7F-9975-EA2A1B92F08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538E18-498B-C08B-562B-23932BDC4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A5626-C17A-F54B-09BE-0FE4F3EAA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7664D-051D-45C8-82AB-8710DAC9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378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B5876-2A29-56C1-6E79-6D5A185CF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E44786-8A8D-D895-C575-4145AC3D46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4FD714-9783-DC41-94C4-60BD948B21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04DF47-E214-6463-A61A-F4EBF3A790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5ACBD7-4F06-13A4-A4C2-E5ED04E7EB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A21F5B-B787-BD03-B1EC-D5085750F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8125A-1518-4B7F-9975-EA2A1B92F08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366731-3943-151E-C72B-9B5FC443F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357DDC-EDB7-3248-1D34-7B8294039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7664D-051D-45C8-82AB-8710DAC9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628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3668E-DE21-6DE1-F5C3-C557A2BA1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F21957-9BBC-02E0-4934-DD63D8123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8125A-1518-4B7F-9975-EA2A1B92F08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7F466E-33E2-3E34-FF6C-FF3A0F818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C485A2-1E2D-7E02-105B-E682F3C03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7664D-051D-45C8-82AB-8710DAC9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88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CDE79A-38CE-2642-C3A2-3983A80E8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8125A-1518-4B7F-9975-EA2A1B92F08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0E21DE-E228-2A9C-D03A-B51D096B6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EE818C-EE69-49AF-3E60-93D1DD6B9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7664D-051D-45C8-82AB-8710DAC9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030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2612C-F0CD-B1B7-CF3F-71B99F606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BEF2A-BF26-29D4-C874-93BB8F1E90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3FB40B-2311-D282-4FFE-EB7875A2B0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BBDFD4-AF75-E9A2-6DC0-A3DC41C10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8125A-1518-4B7F-9975-EA2A1B92F08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10BD7A-62F9-DAB0-0DE5-729AC0CDD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5EE00F-1EAC-49D8-8A82-2AECB5C21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7664D-051D-45C8-82AB-8710DAC9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24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408ED-F644-6F2F-03ED-9AC1DBF51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09B61C-A3E7-409B-9DB3-182E3371B8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AAD607-0A70-ED16-471E-0A392D8DAD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AFDA94-F1EC-96FE-0B4D-0AC61F3EE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8125A-1518-4B7F-9975-EA2A1B92F08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C3E38D-D6E6-7A6B-9EEF-D3CA6B55F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E24680-5255-75C8-9FC8-34BFB5B60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7664D-051D-45C8-82AB-8710DAC9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56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2ADCDA-D605-E69C-5DBD-F73CDC565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689BB6-F7BE-6DB3-55B6-60A57B25E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C44F0-6676-53BC-74CF-FB7F2F326C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8125A-1518-4B7F-9975-EA2A1B92F08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56B6FC-3F97-36B1-CB94-A71A0583D8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A755DD-40C1-EF02-3A60-E3850A89EF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67664D-051D-45C8-82AB-8710DAC9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830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6E566E-5A86-2B6B-9784-E148370EF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4031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8BC1D0-EA24-3362-E9AC-4DF2FC812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794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E505BF-53F6-A88D-69FF-0E359C717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2623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65B570-D527-71A3-3BF9-7F8F75D7C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097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ADCBC84-D9D8-D982-BB69-9CA5484AA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265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925B34-7EE5-160D-8D91-1F89E49DB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335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4273CF-5E34-54BE-A8D1-C57A284E3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7542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B461E1-EA91-D17D-FA1A-5187ACE222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6272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B52157-DEC6-08F5-930A-EF804B935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2833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7CB5B8-307F-81C6-C970-25613A35F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4183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C05C56-7835-CCE5-8064-FD15378FE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593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D1F9F-E792-47E2-9F35-2770163CA1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BE519F-7B01-04F9-A10C-1998249433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6F5398-695F-52A2-7C37-0BA968245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494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BFB151-D9C6-48D1-92A8-AD7758E4E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2343D1-519D-D192-875B-DDB5452C2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2603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CFB95D-ECAB-BBFD-D79A-7DCF9A49F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7540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63E2A0-3FF3-1A93-601C-28621C0F8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499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BA7203-F29A-2398-E69D-943179F221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9322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446DF3-9971-2808-C060-91EACE056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9346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B0CF1C3-5E14-E478-3ECC-B8346157C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276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38F5BE-E482-93CE-8174-821B93C1D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2192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2052CA-AE5B-0663-60F9-F7AB9E87F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7591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C01746-7BE7-AF1C-53A9-49D12F8337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3146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4095DD-B59A-E703-A086-FFEC916F8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220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C10A12-DA02-056F-E300-C0B0D9ADD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8828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8B11D45-10E1-F835-8D42-0D6CAEB84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3640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803E09-4C3A-395A-70DE-9500B79F7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2064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8D37C8-41D3-AD82-946D-F1E6BDA4B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6050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A15968-4175-6443-D7C0-3CD38AB075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0143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7DFDFF-992B-DA64-4B0F-CC29545284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1028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8AD7E5-246D-2CC8-D81C-84A0820B5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711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D723DC-1A95-4A29-F22A-5409CFE8A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90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BB3BDE-1CE3-960C-435E-33BC0D3F5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1377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05B9F7-44C1-AC89-52B1-B043236890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2478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A62CF4-E753-4702-3203-5C9A06EAB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800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3FBDA1-70F2-EC4E-2280-E01E73707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4728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9D5C1E-19E1-C240-5F0E-B16BC772D1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0199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182DA1-87D7-204F-B51A-0F630E074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032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2648C5-6ECF-AD07-2BD0-691B26FFB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4630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C7C693-2AE9-5F97-2624-EE6164CA4F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15544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237156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1284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187423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604644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610382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8502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BD435F-8535-957B-BA47-7EFA2F60B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65082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569942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528459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313059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853591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060785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446004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7379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38E21B-A988-F4C3-F622-B3C582ECC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023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840F5C-D4DD-5F4B-BBDE-BA50764C8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31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B95D43-8EC0-58DF-7AA1-2DDD27295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511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982519-96EA-8685-6626-91683C6BAB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7258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11418</TotalTime>
  <Words>0</Words>
  <Application>Microsoft Office PowerPoint</Application>
  <PresentationFormat>Widescreen</PresentationFormat>
  <Paragraphs>0</Paragraphs>
  <Slides>56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Bruno Oliveira</dc:creator>
  <cp:lastModifiedBy>Bruno Oliveira</cp:lastModifiedBy>
  <cp:revision>1</cp:revision>
  <dcterms:created xsi:type="dcterms:W3CDTF">2024-03-04T22:16:49Z</dcterms:created>
  <dcterms:modified xsi:type="dcterms:W3CDTF">2024-03-14T02:50:54Z</dcterms:modified>
</cp:coreProperties>
</file>

<file path=docProps/thumbnail.jpeg>
</file>